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82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3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mtClean="0"/>
              <a:t>Волонтёрский отряд</a:t>
            </a:r>
            <a:br>
              <a:rPr lang="ru-RU" smtClean="0"/>
            </a:br>
            <a:r>
              <a:rPr lang="ru-RU" smtClean="0"/>
              <a:t>«Мы вместе»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854696" cy="1752600"/>
          </a:xfrm>
        </p:spPr>
        <p:txBody>
          <a:bodyPr/>
          <a:lstStyle/>
          <a:p>
            <a:pPr algn="ctr"/>
            <a:r>
              <a:rPr lang="ru-RU" smtClean="0"/>
              <a:t>МБОУ «РСШ №2»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6380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9514256" cy="1362456"/>
          </a:xfrm>
        </p:spPr>
        <p:txBody>
          <a:bodyPr/>
          <a:lstStyle/>
          <a:p>
            <a:pPr algn="ctr"/>
            <a:r>
              <a:rPr lang="ru-RU" sz="3600" smtClean="0"/>
              <a:t>Добровольческая акция </a:t>
            </a:r>
            <a:r>
              <a:rPr lang="ru-RU" sz="3600"/>
              <a:t>по благоустройству памятных мест и воинских захоронений «Память»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48414"/>
            <a:ext cx="4993200" cy="37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394" y="2204864"/>
            <a:ext cx="3024000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6702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720080"/>
          </a:xfrm>
        </p:spPr>
        <p:txBody>
          <a:bodyPr/>
          <a:lstStyle/>
          <a:p>
            <a:pPr algn="ctr"/>
            <a:r>
              <a:rPr lang="ru-RU" sz="3600"/>
              <a:t> </a:t>
            </a:r>
            <a:r>
              <a:rPr lang="ru-RU" sz="3600" smtClean="0"/>
              <a:t>Акци</a:t>
            </a:r>
            <a:r>
              <a:rPr lang="ru-RU" sz="3600"/>
              <a:t>я</a:t>
            </a:r>
            <a:r>
              <a:rPr lang="ru-RU" sz="3600" smtClean="0"/>
              <a:t> </a:t>
            </a:r>
            <a:r>
              <a:rPr lang="ru-RU" sz="3600"/>
              <a:t>«Письмо водителю».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95919"/>
            <a:ext cx="4860000" cy="378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850" y="1758427"/>
            <a:ext cx="3348000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7134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28" y="476672"/>
            <a:ext cx="7772400" cy="690352"/>
          </a:xfrm>
        </p:spPr>
        <p:txBody>
          <a:bodyPr/>
          <a:lstStyle/>
          <a:p>
            <a:r>
              <a:rPr lang="ru-RU" sz="3600"/>
              <a:t>Всероссийская акция "Капля жизни</a:t>
            </a:r>
            <a:r>
              <a:rPr lang="ru-RU" sz="3600" smtClean="0"/>
              <a:t>"</a:t>
            </a:r>
            <a:endParaRPr lang="ru-RU" sz="36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61906"/>
            <a:ext cx="4392000" cy="33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729" y="3279901"/>
            <a:ext cx="4572000" cy="343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99838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834368"/>
          </a:xfrm>
        </p:spPr>
        <p:txBody>
          <a:bodyPr/>
          <a:lstStyle/>
          <a:p>
            <a:pPr algn="ctr"/>
            <a:r>
              <a:rPr lang="ru-RU" sz="3600"/>
              <a:t>День добровольца (волонтёра)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111896"/>
            <a:ext cx="4993200" cy="37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581" y="1772816"/>
            <a:ext cx="345600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8283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762360"/>
          </a:xfrm>
        </p:spPr>
        <p:txBody>
          <a:bodyPr/>
          <a:lstStyle/>
          <a:p>
            <a:pPr algn="ctr"/>
            <a:r>
              <a:rPr lang="ru-RU" sz="3600" smtClean="0"/>
              <a:t>Акция "Внимание </a:t>
            </a:r>
            <a:r>
              <a:rPr lang="ru-RU" sz="3600"/>
              <a:t>- дети!"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96752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412" y="1196752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0257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856984" cy="1362456"/>
          </a:xfrm>
        </p:spPr>
        <p:txBody>
          <a:bodyPr/>
          <a:lstStyle/>
          <a:p>
            <a:pPr algn="ctr"/>
            <a:r>
              <a:rPr lang="ru-RU" sz="3600"/>
              <a:t>Мероприятие в честь дня рождения </a:t>
            </a:r>
            <a:r>
              <a:rPr lang="ru-RU" sz="3600" smtClean="0"/>
              <a:t>Героя </a:t>
            </a:r>
            <a:r>
              <a:rPr lang="ru-RU" sz="3600"/>
              <a:t>Советского Союза Михаила Алексеевича Егорова.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67" y="2966864"/>
            <a:ext cx="4284000" cy="32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966864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0176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690352"/>
          </a:xfrm>
        </p:spPr>
        <p:txBody>
          <a:bodyPr/>
          <a:lstStyle/>
          <a:p>
            <a:pPr algn="ctr"/>
            <a:r>
              <a:rPr lang="ru-RU" sz="3600"/>
              <a:t>Всероссийская акция «Сад памяти»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47" y="1412776"/>
            <a:ext cx="469433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3429000"/>
            <a:ext cx="4748293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1946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1362456"/>
          </a:xfrm>
        </p:spPr>
        <p:txBody>
          <a:bodyPr/>
          <a:lstStyle/>
          <a:p>
            <a:pPr algn="ctr"/>
            <a:r>
              <a:rPr lang="ru-RU" sz="3600" smtClean="0"/>
              <a:t>Международная ежегодная </a:t>
            </a:r>
            <a:r>
              <a:rPr lang="ru-RU" sz="3600"/>
              <a:t>гражданско-патриотической </a:t>
            </a:r>
            <a:r>
              <a:rPr lang="ru-RU" sz="3600" smtClean="0"/>
              <a:t>акция </a:t>
            </a:r>
            <a:r>
              <a:rPr lang="ru-RU" sz="3600"/>
              <a:t>#ЭтоНашаПобеда</a:t>
            </a:r>
            <a:endParaRPr lang="ru-RU" sz="360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60848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264" y="3429748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0064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050392"/>
          </a:xfrm>
        </p:spPr>
        <p:txBody>
          <a:bodyPr/>
          <a:lstStyle/>
          <a:p>
            <a:pPr algn="ctr"/>
            <a:r>
              <a:rPr lang="ru-RU" sz="3600" smtClean="0"/>
              <a:t>Международная акция </a:t>
            </a:r>
            <a:br>
              <a:rPr lang="ru-RU" sz="3600" smtClean="0"/>
            </a:br>
            <a:r>
              <a:rPr lang="ru-RU" sz="3600" smtClean="0"/>
              <a:t>«</a:t>
            </a:r>
            <a:r>
              <a:rPr lang="ru-RU" sz="3600"/>
              <a:t>Георгиевская ленточка»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3744000" cy="49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628800"/>
            <a:ext cx="378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7756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690352"/>
          </a:xfrm>
        </p:spPr>
        <p:txBody>
          <a:bodyPr/>
          <a:lstStyle/>
          <a:p>
            <a:pPr algn="ctr"/>
            <a:r>
              <a:rPr lang="ru-RU" sz="3600"/>
              <a:t>А</a:t>
            </a:r>
            <a:r>
              <a:rPr lang="ru-RU" sz="3600" smtClean="0"/>
              <a:t>кция </a:t>
            </a:r>
            <a:r>
              <a:rPr lang="ru-RU" sz="3600"/>
              <a:t>#нашим</a:t>
            </a:r>
            <a:r>
              <a:rPr lang="en-US" sz="3600" err="1"/>
              <a:t>Za</a:t>
            </a:r>
            <a:r>
              <a:rPr lang="ru-RU" sz="3600"/>
              <a:t>щитникам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4608000" cy="346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5"/>
          <a:stretch>
            <a:fillRect/>
          </a:stretch>
        </p:blipFill>
        <p:spPr bwMode="auto">
          <a:xfrm>
            <a:off x="4716016" y="2564904"/>
            <a:ext cx="4284000" cy="411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9140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8218112" cy="1032144"/>
          </a:xfrm>
        </p:spPr>
        <p:txBody>
          <a:bodyPr/>
          <a:lstStyle/>
          <a:p>
            <a:pPr algn="ctr"/>
            <a:r>
              <a:rPr lang="ru-RU" sz="3600"/>
              <a:t>Всероссийская акция </a:t>
            </a:r>
            <a:br>
              <a:rPr lang="ru-RU" sz="3600" smtClean="0"/>
            </a:br>
            <a:r>
              <a:rPr lang="ru-RU" sz="3600" smtClean="0"/>
              <a:t>«Мы этой памяти верны»</a:t>
            </a:r>
            <a:br>
              <a:rPr lang="ru-RU"/>
            </a:b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97895"/>
            <a:ext cx="3537000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897895"/>
            <a:ext cx="3492000" cy="4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8842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762360"/>
          </a:xfrm>
        </p:spPr>
        <p:txBody>
          <a:bodyPr/>
          <a:lstStyle/>
          <a:p>
            <a:pPr algn="ctr"/>
            <a:r>
              <a:rPr lang="ru-RU" sz="3600" smtClean="0"/>
              <a:t>Фото-челлендж </a:t>
            </a:r>
            <a:r>
              <a:rPr lang="ru-RU" sz="3600"/>
              <a:t>#сила</a:t>
            </a:r>
            <a:r>
              <a:rPr lang="en-US" sz="3600"/>
              <a:t>V</a:t>
            </a:r>
            <a:r>
              <a:rPr lang="ru-RU" sz="3600"/>
              <a:t>правде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84784"/>
            <a:ext cx="3715200" cy="49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348880"/>
            <a:ext cx="3913200" cy="293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9219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618344"/>
          </a:xfrm>
        </p:spPr>
        <p:txBody>
          <a:bodyPr/>
          <a:lstStyle/>
          <a:p>
            <a:pPr algn="ctr"/>
            <a:r>
              <a:rPr lang="ru-RU" sz="3600"/>
              <a:t>А</a:t>
            </a:r>
            <a:r>
              <a:rPr lang="ru-RU" sz="3600" smtClean="0"/>
              <a:t>кция </a:t>
            </a:r>
            <a:r>
              <a:rPr lang="ru-RU" sz="3600"/>
              <a:t>"Я голосую против!"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544618"/>
            <a:ext cx="3913200" cy="2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356992"/>
            <a:ext cx="3913200" cy="2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7246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2400" cy="402320"/>
          </a:xfrm>
        </p:spPr>
        <p:txBody>
          <a:bodyPr/>
          <a:lstStyle/>
          <a:p>
            <a:pPr algn="ctr"/>
            <a:r>
              <a:rPr lang="ru-RU" sz="3600" smtClean="0"/>
              <a:t>Акция «Спешите делать добро»</a:t>
            </a:r>
            <a:endParaRPr lang="ru-RU" sz="360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3715200" cy="49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715200" cy="49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5603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618344"/>
          </a:xfrm>
        </p:spPr>
        <p:txBody>
          <a:bodyPr/>
          <a:lstStyle/>
          <a:p>
            <a:pPr algn="ctr"/>
            <a:r>
              <a:rPr lang="ru-RU" sz="3600"/>
              <a:t>Акция «Вам, Любимые»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66" y="1484784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84784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910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402320"/>
          </a:xfrm>
        </p:spPr>
        <p:txBody>
          <a:bodyPr/>
          <a:lstStyle/>
          <a:p>
            <a:pPr algn="ctr"/>
            <a:r>
              <a:rPr lang="ru-RU" sz="3600"/>
              <a:t>Акция </a:t>
            </a:r>
            <a:r>
              <a:rPr lang="ru-RU" sz="3600" smtClean="0"/>
              <a:t>«С праздником, женщины!»</a:t>
            </a:r>
            <a:endParaRPr lang="ru-RU" sz="360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12776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4111" y="2313976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8324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122400"/>
          </a:xfrm>
        </p:spPr>
        <p:txBody>
          <a:bodyPr/>
          <a:lstStyle/>
          <a:p>
            <a:pPr algn="ctr"/>
            <a:r>
              <a:rPr lang="ru-RU" sz="3600"/>
              <a:t>А</a:t>
            </a:r>
            <a:r>
              <a:rPr lang="ru-RU" sz="3600" smtClean="0"/>
              <a:t>кция </a:t>
            </a:r>
            <a:r>
              <a:rPr lang="ru-RU" sz="3600"/>
              <a:t>"БЕЗОПАСНОСТЬ ДЕТЕЙ В ЗИМНИЙ ПЕРИОД"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628800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5958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122400"/>
          </a:xfrm>
        </p:spPr>
        <p:txBody>
          <a:bodyPr/>
          <a:lstStyle/>
          <a:p>
            <a:pPr algn="ctr"/>
            <a:r>
              <a:rPr lang="ru-RU" sz="3600" smtClean="0"/>
              <a:t>Акция </a:t>
            </a:r>
            <a:r>
              <a:rPr lang="ru-RU" sz="3600"/>
              <a:t>"СТОПВИЧ/СПИД" и "Красная ленточка</a:t>
            </a:r>
            <a:r>
              <a:rPr lang="ru-RU" sz="3600" smtClean="0"/>
              <a:t>"</a:t>
            </a:r>
            <a:endParaRPr lang="ru-RU" sz="36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28800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4281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266416"/>
          </a:xfrm>
        </p:spPr>
        <p:txBody>
          <a:bodyPr/>
          <a:lstStyle/>
          <a:p>
            <a:pPr algn="ctr"/>
            <a:r>
              <a:rPr lang="ru-RU" sz="3600"/>
              <a:t>Акция «Единый день благоустройства воинских захоронений»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628800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48" y="1599084"/>
            <a:ext cx="3740150" cy="498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7532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906376"/>
          </a:xfrm>
        </p:spPr>
        <p:txBody>
          <a:bodyPr/>
          <a:lstStyle/>
          <a:p>
            <a:pPr algn="ctr"/>
            <a:r>
              <a:rPr lang="ru-RU" sz="3600"/>
              <a:t>Всероссийская акция </a:t>
            </a:r>
            <a:br>
              <a:rPr lang="ru-RU" sz="3600" smtClean="0"/>
            </a:br>
            <a:r>
              <a:rPr lang="ru-RU" sz="3600" smtClean="0"/>
              <a:t>«</a:t>
            </a:r>
            <a:r>
              <a:rPr lang="ru-RU" sz="3600"/>
              <a:t>Георгиевская ленточка»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3765600" cy="50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28799"/>
            <a:ext cx="3765600" cy="50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5364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474328"/>
          </a:xfrm>
        </p:spPr>
        <p:txBody>
          <a:bodyPr/>
          <a:lstStyle/>
          <a:p>
            <a:r>
              <a:rPr lang="ru-RU" sz="3600"/>
              <a:t>Акция "Мое здоровье в моих руках"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567345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0866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576064"/>
          </a:xfrm>
        </p:spPr>
        <p:txBody>
          <a:bodyPr/>
          <a:lstStyle/>
          <a:p>
            <a:pPr algn="ctr"/>
            <a:r>
              <a:rPr lang="ru-RU" sz="3600"/>
              <a:t>Экологическая акция "Чистый берег".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972" y="2430759"/>
            <a:ext cx="6084000" cy="400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4085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66184" cy="690352"/>
          </a:xfrm>
        </p:spPr>
        <p:txBody>
          <a:bodyPr/>
          <a:lstStyle/>
          <a:p>
            <a:pPr algn="ctr"/>
            <a:r>
              <a:rPr lang="ru-RU" sz="3600"/>
              <a:t>Акция " Меняем конфеты на сигареты"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28119"/>
            <a:ext cx="4125600" cy="549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8479" y="2411046"/>
            <a:ext cx="4411404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364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94408"/>
          </a:xfrm>
        </p:spPr>
        <p:txBody>
          <a:bodyPr/>
          <a:lstStyle/>
          <a:p>
            <a:pPr algn="ctr"/>
            <a:r>
              <a:rPr lang="ru-RU" sz="3600"/>
              <a:t>Акция по пожарной безопасности. «Оградим себя от пожара»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227" y="2132856"/>
            <a:ext cx="4644000" cy="34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28800"/>
            <a:ext cx="3744000" cy="49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9417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618344"/>
          </a:xfrm>
        </p:spPr>
        <p:txBody>
          <a:bodyPr/>
          <a:lstStyle/>
          <a:p>
            <a:pPr algn="ctr"/>
            <a:r>
              <a:rPr lang="ru-RU" sz="3600"/>
              <a:t>Акция "Вам, любимые!"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40768"/>
            <a:ext cx="3754800" cy="50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755" y="1353166"/>
            <a:ext cx="378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849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618344"/>
          </a:xfrm>
        </p:spPr>
        <p:txBody>
          <a:bodyPr/>
          <a:lstStyle/>
          <a:p>
            <a:pPr algn="ctr"/>
            <a:r>
              <a:rPr lang="ru-RU" sz="3600"/>
              <a:t>Акция "Мы вместе"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12776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452" y="3288107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73113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362456"/>
          </a:xfrm>
        </p:spPr>
        <p:txBody>
          <a:bodyPr/>
          <a:lstStyle/>
          <a:p>
            <a:pPr algn="ctr"/>
            <a:r>
              <a:rPr lang="ru-RU" sz="3600"/>
              <a:t>Общероссийская акция взаимопомощи #МыВместе</a:t>
            </a:r>
            <a:endParaRPr lang="ru-RU" sz="36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29230"/>
            <a:ext cx="3600000" cy="4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977230"/>
            <a:ext cx="3564000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30621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456080"/>
          </a:xfrm>
        </p:spPr>
        <p:txBody>
          <a:bodyPr/>
          <a:lstStyle/>
          <a:p>
            <a:pPr algn="ctr"/>
            <a:r>
              <a:rPr lang="ru-RU" sz="3600"/>
              <a:t>#день_неизвестного_солдата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52736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770" y="1066025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0768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648072"/>
          </a:xfrm>
        </p:spPr>
        <p:txBody>
          <a:bodyPr/>
          <a:lstStyle/>
          <a:p>
            <a:pPr algn="ctr"/>
            <a:r>
              <a:rPr lang="ru-RU" sz="3600">
                <a:solidFill>
                  <a:srgbClr val="10CF9B">
                    <a:tint val="90000"/>
                    <a:satMod val="125000"/>
                  </a:srgbClr>
                </a:solidFill>
              </a:rPr>
              <a:t>Экологическая акция "Чистый берег". 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211" y="2204864"/>
            <a:ext cx="4882389" cy="36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132856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7742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29" y="332656"/>
            <a:ext cx="7772400" cy="1362456"/>
          </a:xfrm>
        </p:spPr>
        <p:txBody>
          <a:bodyPr/>
          <a:lstStyle/>
          <a:p>
            <a:pPr algn="ctr"/>
            <a:r>
              <a:rPr lang="ru-RU" sz="3600" smtClean="0"/>
              <a:t>Акция "</a:t>
            </a:r>
            <a:r>
              <a:rPr lang="ru-RU" sz="3600"/>
              <a:t>С родителями по безопасной дороге"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29" y="1988840"/>
            <a:ext cx="345600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522" y="1988840"/>
            <a:ext cx="345600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1443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762360"/>
          </a:xfrm>
        </p:spPr>
        <p:txBody>
          <a:bodyPr/>
          <a:lstStyle/>
          <a:p>
            <a:pPr algn="ctr"/>
            <a:r>
              <a:rPr lang="ru-RU" sz="3600"/>
              <a:t>Акция «Георгиевская лента»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64" y="1484784"/>
            <a:ext cx="3636000" cy="483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60872"/>
            <a:ext cx="3672000" cy="487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1506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pPr algn="ctr"/>
            <a:r>
              <a:rPr lang="ru-RU" sz="3600" smtClean="0"/>
              <a:t>Благотворительная </a:t>
            </a:r>
            <a:r>
              <a:rPr lang="ru-RU" sz="3600"/>
              <a:t>акция </a:t>
            </a:r>
            <a:br>
              <a:rPr lang="ru-RU" sz="3600" smtClean="0"/>
            </a:br>
            <a:r>
              <a:rPr lang="ru-RU" sz="3600" smtClean="0"/>
              <a:t>"</a:t>
            </a:r>
            <a:r>
              <a:rPr lang="ru-RU" sz="3600"/>
              <a:t>Большая помощь маленькому другу"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76872"/>
            <a:ext cx="4968000" cy="37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648" y="2219872"/>
            <a:ext cx="2880000" cy="3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8713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456"/>
          </a:xfrm>
        </p:spPr>
        <p:txBody>
          <a:bodyPr/>
          <a:lstStyle/>
          <a:p>
            <a:pPr algn="ctr"/>
            <a:r>
              <a:rPr lang="ru-RU" sz="3600" smtClean="0"/>
              <a:t>Информационно-профилактическая акция </a:t>
            </a:r>
            <a:r>
              <a:rPr lang="ru-RU" sz="3600"/>
              <a:t>«Красная ленточка».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060848"/>
            <a:ext cx="433355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124803"/>
            <a:ext cx="4500000" cy="33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8974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456"/>
          </a:xfrm>
        </p:spPr>
        <p:txBody>
          <a:bodyPr/>
          <a:lstStyle/>
          <a:p>
            <a:pPr algn="ctr"/>
            <a:r>
              <a:rPr lang="ru-RU" sz="3600"/>
              <a:t>Акция в поддержку военнослужащих РФ #МЫВМЕСТЕ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28" y="1924147"/>
            <a:ext cx="4464000" cy="33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330" y="3094500"/>
            <a:ext cx="4572000" cy="343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01699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36</Paragraphs>
  <Slides>35</Slides>
  <Notes>0</Notes>
  <TotalTime>80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0">
      <vt:lpstr>Arial</vt:lpstr>
      <vt:lpstr>Calibri</vt:lpstr>
      <vt:lpstr>Constantia</vt:lpstr>
      <vt:lpstr>Wingdings 2</vt:lpstr>
      <vt:lpstr>Поток</vt:lpstr>
      <vt:lpstr>Волонтёрский отряд«Мы вместе»</vt:lpstr>
      <vt:lpstr>Всероссийская акция «Мы этой памяти верны»</vt:lpstr>
      <vt:lpstr>Экологическая акция "Чистый берег". </vt:lpstr>
      <vt:lpstr>Экологическая акция "Чистый берег". </vt:lpstr>
      <vt:lpstr>Акция "С родителями по безопасной дороге"</vt:lpstr>
      <vt:lpstr>Акция «Георгиевская лента»</vt:lpstr>
      <vt:lpstr>Благотворительная акция "Большая помощь маленькому другу" </vt:lpstr>
      <vt:lpstr>Информационно-профилактическая акция «Красная ленточка».</vt:lpstr>
      <vt:lpstr>Акция в поддержку военнослужащих РФ #МЫВМЕСТЕ</vt:lpstr>
      <vt:lpstr>Добровольческая акция по благоустройству памятных мест и воинских захоронений «Память»</vt:lpstr>
      <vt:lpstr> Акция «Письмо водителю».</vt:lpstr>
      <vt:lpstr>Всероссийская акция "Капля жизни"</vt:lpstr>
      <vt:lpstr>День добровольца (волонтёра)</vt:lpstr>
      <vt:lpstr>Акция "Внимание - дети!"</vt:lpstr>
      <vt:lpstr>Мероприятие в честь дня рождения Героя Советского Союза Михаила Алексеевича Егорова.</vt:lpstr>
      <vt:lpstr>Всероссийская акция «Сад памяти»</vt:lpstr>
      <vt:lpstr>Международная ежегодная гражданско-патриотической акция #ЭтоНашаПобеда</vt:lpstr>
      <vt:lpstr>Международная акция «Георгиевская ленточка»</vt:lpstr>
      <vt:lpstr>Акция #нашимZaщитникам</vt:lpstr>
      <vt:lpstr>Фото-челлендж #силаVправде</vt:lpstr>
      <vt:lpstr>Акция "Я голосую против!"</vt:lpstr>
      <vt:lpstr>Акция «Спешите делать добро»</vt:lpstr>
      <vt:lpstr>Акция «Вам, Любимые»</vt:lpstr>
      <vt:lpstr>Акция «С праздником, женщины!»</vt:lpstr>
      <vt:lpstr>Акция "БЕЗОПАСНОСТЬ ДЕТЕЙ В ЗИМНИЙ ПЕРИОД"</vt:lpstr>
      <vt:lpstr>Акция "СТОПВИЧ/СПИД" и "Красная ленточка"</vt:lpstr>
      <vt:lpstr>Акция «Единый день благоустройства воинских захоронений»</vt:lpstr>
      <vt:lpstr>Всероссийская акция «Георгиевская ленточка»</vt:lpstr>
      <vt:lpstr>Акция "Мое здоровье в моих руках"</vt:lpstr>
      <vt:lpstr>Акция " Меняем конфеты на сигареты"</vt:lpstr>
      <vt:lpstr>Акция по пожарной безопасности. «Оградим себя от пожара»</vt:lpstr>
      <vt:lpstr>Акция "Вам, любимые!"</vt:lpstr>
      <vt:lpstr>Акция "Мы вместе"</vt:lpstr>
      <vt:lpstr>Общероссийская акция взаимопомощи #МыВместе</vt:lpstr>
      <vt:lpstr>#день_неизвестного_солдата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Волонтёрский отряд «Мы вместе»</dc:title>
  <dc:creator>User</dc:creator>
  <cp:lastModifiedBy>Пользователь</cp:lastModifiedBy>
  <cp:revision>9</cp:revision>
  <dcterms:created xsi:type="dcterms:W3CDTF">2024-02-07T16:18:27Z</dcterms:created>
  <dcterms:modified xsi:type="dcterms:W3CDTF">2024-02-07T18:46:02Z</dcterms:modified>
</cp:coreProperties>
</file>